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revisionInfo.xml" ContentType="application/vnd.ms-powerpoint.revisioninfo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</p:sldIdLst>
  <p:sldSz cx="3292475" cy="411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ADB677-7752-0849-8B90-36D034410DD8}" v="15" dt="2026-02-25T20:54:10.4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57"/>
    <p:restoredTop sz="94658"/>
  </p:normalViewPr>
  <p:slideViewPr>
    <p:cSldViewPr snapToGrid="0">
      <p:cViewPr varScale="1">
        <p:scale>
          <a:sx n="200" d="100"/>
          <a:sy n="200" d="100"/>
        </p:scale>
        <p:origin x="10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936" y="673418"/>
            <a:ext cx="2798604" cy="1432560"/>
          </a:xfrm>
        </p:spPr>
        <p:txBody>
          <a:bodyPr anchor="b"/>
          <a:lstStyle>
            <a:lvl1pPr algn="ctr">
              <a:defRPr sz="216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560" y="2161223"/>
            <a:ext cx="2469356" cy="993457"/>
          </a:xfrm>
        </p:spPr>
        <p:txBody>
          <a:bodyPr/>
          <a:lstStyle>
            <a:lvl1pPr marL="0" indent="0" algn="ctr">
              <a:buNone/>
              <a:defRPr sz="864"/>
            </a:lvl1pPr>
            <a:lvl2pPr marL="164638" indent="0" algn="ctr">
              <a:buNone/>
              <a:defRPr sz="720"/>
            </a:lvl2pPr>
            <a:lvl3pPr marL="329275" indent="0" algn="ctr">
              <a:buNone/>
              <a:defRPr sz="648"/>
            </a:lvl3pPr>
            <a:lvl4pPr marL="493913" indent="0" algn="ctr">
              <a:buNone/>
              <a:defRPr sz="576"/>
            </a:lvl4pPr>
            <a:lvl5pPr marL="658551" indent="0" algn="ctr">
              <a:buNone/>
              <a:defRPr sz="576"/>
            </a:lvl5pPr>
            <a:lvl6pPr marL="823189" indent="0" algn="ctr">
              <a:buNone/>
              <a:defRPr sz="576"/>
            </a:lvl6pPr>
            <a:lvl7pPr marL="987826" indent="0" algn="ctr">
              <a:buNone/>
              <a:defRPr sz="576"/>
            </a:lvl7pPr>
            <a:lvl8pPr marL="1152464" indent="0" algn="ctr">
              <a:buNone/>
              <a:defRPr sz="576"/>
            </a:lvl8pPr>
            <a:lvl9pPr marL="1317102" indent="0" algn="ctr">
              <a:buNone/>
              <a:defRPr sz="57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3EE6-C2AD-4145-A97B-5BE635F9D43B}" type="datetimeFigureOut">
              <a:rPr lang="en-US" smtClean="0"/>
              <a:t>2/26/26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96B3-D0D8-004D-8CC7-F8E038079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789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86" y="274320"/>
            <a:ext cx="1061909" cy="960120"/>
          </a:xfrm>
        </p:spPr>
        <p:txBody>
          <a:bodyPr anchor="b"/>
          <a:lstStyle>
            <a:lvl1pPr>
              <a:defRPr sz="11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731" y="592456"/>
            <a:ext cx="1666815" cy="2924175"/>
          </a:xfrm>
        </p:spPr>
        <p:txBody>
          <a:bodyPr anchor="t"/>
          <a:lstStyle>
            <a:lvl1pPr marL="0" indent="0">
              <a:buNone/>
              <a:defRPr sz="1152"/>
            </a:lvl1pPr>
            <a:lvl2pPr marL="164638" indent="0">
              <a:buNone/>
              <a:defRPr sz="1008"/>
            </a:lvl2pPr>
            <a:lvl3pPr marL="329275" indent="0">
              <a:buNone/>
              <a:defRPr sz="864"/>
            </a:lvl3pPr>
            <a:lvl4pPr marL="493913" indent="0">
              <a:buNone/>
              <a:defRPr sz="720"/>
            </a:lvl4pPr>
            <a:lvl5pPr marL="658551" indent="0">
              <a:buNone/>
              <a:defRPr sz="720"/>
            </a:lvl5pPr>
            <a:lvl6pPr marL="823189" indent="0">
              <a:buNone/>
              <a:defRPr sz="720"/>
            </a:lvl6pPr>
            <a:lvl7pPr marL="987826" indent="0">
              <a:buNone/>
              <a:defRPr sz="720"/>
            </a:lvl7pPr>
            <a:lvl8pPr marL="1152464" indent="0">
              <a:buNone/>
              <a:defRPr sz="720"/>
            </a:lvl8pPr>
            <a:lvl9pPr marL="1317102" indent="0">
              <a:buNone/>
              <a:defRPr sz="72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86" y="1234440"/>
            <a:ext cx="1061909" cy="2286953"/>
          </a:xfrm>
        </p:spPr>
        <p:txBody>
          <a:bodyPr/>
          <a:lstStyle>
            <a:lvl1pPr marL="0" indent="0">
              <a:buNone/>
              <a:defRPr sz="576"/>
            </a:lvl1pPr>
            <a:lvl2pPr marL="164638" indent="0">
              <a:buNone/>
              <a:defRPr sz="504"/>
            </a:lvl2pPr>
            <a:lvl3pPr marL="329275" indent="0">
              <a:buNone/>
              <a:defRPr sz="432"/>
            </a:lvl3pPr>
            <a:lvl4pPr marL="493913" indent="0">
              <a:buNone/>
              <a:defRPr sz="360"/>
            </a:lvl4pPr>
            <a:lvl5pPr marL="658551" indent="0">
              <a:buNone/>
              <a:defRPr sz="360"/>
            </a:lvl5pPr>
            <a:lvl6pPr marL="823189" indent="0">
              <a:buNone/>
              <a:defRPr sz="360"/>
            </a:lvl6pPr>
            <a:lvl7pPr marL="987826" indent="0">
              <a:buNone/>
              <a:defRPr sz="360"/>
            </a:lvl7pPr>
            <a:lvl8pPr marL="1152464" indent="0">
              <a:buNone/>
              <a:defRPr sz="360"/>
            </a:lvl8pPr>
            <a:lvl9pPr marL="1317102" indent="0">
              <a:buNone/>
              <a:defRPr sz="3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3EE6-C2AD-4145-A97B-5BE635F9D43B}" type="datetimeFigureOut">
              <a:rPr lang="en-US" smtClean="0"/>
              <a:t>2/26/26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96B3-D0D8-004D-8CC7-F8E038079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4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3EE6-C2AD-4145-A97B-5BE635F9D43B}" type="datetimeFigureOut">
              <a:rPr lang="en-US" smtClean="0"/>
              <a:t>2/26/26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96B3-D0D8-004D-8CC7-F8E038079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974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6178" y="219075"/>
            <a:ext cx="709940" cy="34871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58" y="219075"/>
            <a:ext cx="2088664" cy="34871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3EE6-C2AD-4145-A97B-5BE635F9D43B}" type="datetimeFigureOut">
              <a:rPr lang="en-US" smtClean="0"/>
              <a:t>2/26/26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96B3-D0D8-004D-8CC7-F8E038079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15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t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F9F621A-6A94-A8A2-F589-64F426A9D990}"/>
              </a:ext>
            </a:extLst>
          </p:cNvPr>
          <p:cNvSpPr/>
          <p:nvPr userDrawn="1"/>
        </p:nvSpPr>
        <p:spPr>
          <a:xfrm>
            <a:off x="0" y="0"/>
            <a:ext cx="3292475" cy="4114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A7E7B7-1F06-556E-BE2D-79FE4D9DD444}"/>
              </a:ext>
            </a:extLst>
          </p:cNvPr>
          <p:cNvSpPr/>
          <p:nvPr userDrawn="1"/>
        </p:nvSpPr>
        <p:spPr>
          <a:xfrm>
            <a:off x="414924" y="518556"/>
            <a:ext cx="2462625" cy="28421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9D0F9A-4C27-F8D3-36A4-08AB666EDC4F}"/>
              </a:ext>
            </a:extLst>
          </p:cNvPr>
          <p:cNvSpPr txBox="1"/>
          <p:nvPr userDrawn="1"/>
        </p:nvSpPr>
        <p:spPr>
          <a:xfrm>
            <a:off x="56406" y="3899356"/>
            <a:ext cx="31796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rPr>
              <a:t>Based on full year 2025 total REMAX commissions and birthday. Must be under 30 years old as of year-end 2025. Qualifying agents in Ontario-Atlantic and Western Canada Regions only. ©2026 RE/MAX, LLC. Each Office Independently Owned and Operated. 25_867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94D3176-E106-6E37-CC6A-614C7EC0DA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7153" y="429131"/>
            <a:ext cx="1538168" cy="11378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BDA6D87-5F61-7929-E23F-97A8AEEEF5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30512" r="82486"/>
          <a:stretch>
            <a:fillRect/>
          </a:stretch>
        </p:blipFill>
        <p:spPr>
          <a:xfrm>
            <a:off x="2723215" y="2523505"/>
            <a:ext cx="308668" cy="122466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3F4E55E-BFBD-799B-B557-05FA30D96C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30512" r="82486"/>
          <a:stretch>
            <a:fillRect/>
          </a:stretch>
        </p:blipFill>
        <p:spPr>
          <a:xfrm>
            <a:off x="259878" y="236906"/>
            <a:ext cx="308668" cy="1224665"/>
          </a:xfrm>
          <a:prstGeom prst="rect">
            <a:avLst/>
          </a:prstGeom>
        </p:spPr>
      </p:pic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4B329415-2320-FFCD-6CF9-BC6860BAEE79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651966" y="2405183"/>
            <a:ext cx="709641" cy="844683"/>
          </a:xfrm>
        </p:spPr>
        <p:txBody>
          <a:bodyPr anchor="t"/>
          <a:lstStyle>
            <a:lvl1pPr marL="0" indent="0">
              <a:buNone/>
              <a:defRPr sz="1152">
                <a:solidFill>
                  <a:schemeClr val="bg1"/>
                </a:solidFill>
              </a:defRPr>
            </a:lvl1pPr>
            <a:lvl2pPr marL="164638" indent="0">
              <a:buNone/>
              <a:defRPr sz="1008"/>
            </a:lvl2pPr>
            <a:lvl3pPr marL="329275" indent="0">
              <a:buNone/>
              <a:defRPr sz="864"/>
            </a:lvl3pPr>
            <a:lvl4pPr marL="493913" indent="0">
              <a:buNone/>
              <a:defRPr sz="720"/>
            </a:lvl4pPr>
            <a:lvl5pPr marL="658551" indent="0">
              <a:buNone/>
              <a:defRPr sz="720"/>
            </a:lvl5pPr>
            <a:lvl6pPr marL="823189" indent="0">
              <a:buNone/>
              <a:defRPr sz="720"/>
            </a:lvl6pPr>
            <a:lvl7pPr marL="987826" indent="0">
              <a:buNone/>
              <a:defRPr sz="720"/>
            </a:lvl7pPr>
            <a:lvl8pPr marL="1152464" indent="0">
              <a:buNone/>
              <a:defRPr sz="720"/>
            </a:lvl8pPr>
            <a:lvl9pPr marL="1317102" indent="0">
              <a:buNone/>
              <a:defRPr sz="72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56C3AB-435F-5F16-628F-5FABAD82B5E0}"/>
              </a:ext>
            </a:extLst>
          </p:cNvPr>
          <p:cNvSpPr txBox="1"/>
          <p:nvPr userDrawn="1"/>
        </p:nvSpPr>
        <p:spPr>
          <a:xfrm>
            <a:off x="512764" y="1656378"/>
            <a:ext cx="22669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i="0" u="none" strike="noStrike" kern="1200" dirty="0">
                <a:solidFill>
                  <a:schemeClr val="accent6"/>
                </a:solidFill>
                <a:effectLst/>
                <a:latin typeface="Montserrat" panose="02000505000000020004" pitchFamily="2" charset="77"/>
                <a:ea typeface="+mn-ea"/>
                <a:cs typeface="+mn-cs"/>
              </a:rPr>
              <a:t>I'm </a:t>
            </a:r>
            <a:r>
              <a:rPr lang="en-US" sz="1000" b="1" i="0" u="none" strike="noStrike" kern="1200" dirty="0" err="1">
                <a:solidFill>
                  <a:schemeClr val="accent6"/>
                </a:solidFill>
                <a:effectLst/>
                <a:latin typeface="Montserrat" panose="02000505000000020004" pitchFamily="2" charset="77"/>
                <a:ea typeface="+mn-ea"/>
                <a:cs typeface="+mn-cs"/>
              </a:rPr>
              <a:t>honoured</a:t>
            </a:r>
            <a:r>
              <a:rPr lang="en-US" sz="1000" b="1" i="0" u="none" strike="noStrike" kern="1200" dirty="0">
                <a:solidFill>
                  <a:schemeClr val="accent6"/>
                </a:solidFill>
                <a:effectLst/>
                <a:latin typeface="Montserrat" panose="02000505000000020004" pitchFamily="2" charset="77"/>
                <a:ea typeface="+mn-ea"/>
                <a:cs typeface="+mn-cs"/>
              </a:rPr>
              <a:t> to be recognized by REMAX Canada as a </a:t>
            </a:r>
            <a:br>
              <a:rPr lang="en-US" sz="1000" b="1" i="0" u="none" strike="noStrike" kern="1200" dirty="0">
                <a:solidFill>
                  <a:schemeClr val="accent6"/>
                </a:solidFill>
                <a:effectLst/>
                <a:latin typeface="Montserrat" panose="02000505000000020004" pitchFamily="2" charset="77"/>
                <a:ea typeface="+mn-ea"/>
                <a:cs typeface="+mn-cs"/>
              </a:rPr>
            </a:br>
            <a:r>
              <a:rPr lang="en-US" sz="1000" b="1" i="0" u="none" strike="noStrike" kern="1200" dirty="0">
                <a:solidFill>
                  <a:schemeClr val="accent6"/>
                </a:solidFill>
                <a:effectLst/>
                <a:latin typeface="Montserrat" panose="02000505000000020004" pitchFamily="2" charset="77"/>
                <a:ea typeface="+mn-ea"/>
                <a:cs typeface="+mn-cs"/>
              </a:rPr>
              <a:t>Top 30 Agent Under 30.</a:t>
            </a:r>
            <a:endParaRPr lang="en-US" sz="1000" b="1" i="0" dirty="0">
              <a:solidFill>
                <a:schemeClr val="accent6"/>
              </a:solidFill>
              <a:latin typeface="Montserrat" panose="02000505000000020004" pitchFamily="2" charset="77"/>
            </a:endParaRP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B7080C6B-4231-FE0F-5223-42A8D5B09F2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 flipH="1">
            <a:off x="1457130" y="2405184"/>
            <a:ext cx="1170563" cy="254890"/>
          </a:xfrm>
        </p:spPr>
        <p:txBody>
          <a:bodyPr/>
          <a:lstStyle>
            <a:lvl1pPr marL="0" indent="0">
              <a:buNone/>
              <a:defRPr sz="800" b="1" i="0">
                <a:solidFill>
                  <a:schemeClr val="accent2"/>
                </a:solidFill>
                <a:latin typeface="Montserrat" panose="02000505000000020004" pitchFamily="2" charset="77"/>
              </a:defRPr>
            </a:lvl1pPr>
            <a:lvl2pPr marL="164638" indent="0">
              <a:buNone/>
              <a:defRPr sz="504"/>
            </a:lvl2pPr>
            <a:lvl3pPr marL="329275" indent="0">
              <a:buNone/>
              <a:defRPr sz="432"/>
            </a:lvl3pPr>
            <a:lvl4pPr marL="493913" indent="0">
              <a:buNone/>
              <a:defRPr sz="360"/>
            </a:lvl4pPr>
            <a:lvl5pPr marL="658551" indent="0">
              <a:buNone/>
              <a:defRPr sz="360"/>
            </a:lvl5pPr>
            <a:lvl6pPr marL="823189" indent="0">
              <a:buNone/>
              <a:defRPr sz="360"/>
            </a:lvl6pPr>
            <a:lvl7pPr marL="987826" indent="0">
              <a:buNone/>
              <a:defRPr sz="360"/>
            </a:lvl7pPr>
            <a:lvl8pPr marL="1152464" indent="0">
              <a:buNone/>
              <a:defRPr sz="360"/>
            </a:lvl8pPr>
            <a:lvl9pPr marL="1317102" indent="0">
              <a:buNone/>
              <a:defRPr sz="360"/>
            </a:lvl9pPr>
          </a:lstStyle>
          <a:p>
            <a:pPr lvl="0"/>
            <a:r>
              <a:rPr lang="en-US" dirty="0"/>
              <a:t>Agent / Team Name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7DE0B390-CFAA-0AB9-EBF7-C260E3C57400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 flipH="1">
            <a:off x="1457129" y="2719879"/>
            <a:ext cx="1170563" cy="529987"/>
          </a:xfrm>
        </p:spPr>
        <p:txBody>
          <a:bodyPr/>
          <a:lstStyle>
            <a:lvl1pPr marL="0" indent="0">
              <a:buNone/>
              <a:defRPr sz="600" b="0" i="0">
                <a:solidFill>
                  <a:schemeClr val="accent6"/>
                </a:solidFill>
                <a:latin typeface="Montserrat" panose="02000505000000020004" pitchFamily="2" charset="77"/>
              </a:defRPr>
            </a:lvl1pPr>
            <a:lvl2pPr marL="164638" indent="0">
              <a:buNone/>
              <a:defRPr sz="504"/>
            </a:lvl2pPr>
            <a:lvl3pPr marL="329275" indent="0">
              <a:buNone/>
              <a:defRPr sz="432"/>
            </a:lvl3pPr>
            <a:lvl4pPr marL="493913" indent="0">
              <a:buNone/>
              <a:defRPr sz="360"/>
            </a:lvl4pPr>
            <a:lvl5pPr marL="658551" indent="0">
              <a:buNone/>
              <a:defRPr sz="360"/>
            </a:lvl5pPr>
            <a:lvl6pPr marL="823189" indent="0">
              <a:buNone/>
              <a:defRPr sz="360"/>
            </a:lvl6pPr>
            <a:lvl7pPr marL="987826" indent="0">
              <a:buNone/>
              <a:defRPr sz="360"/>
            </a:lvl7pPr>
            <a:lvl8pPr marL="1152464" indent="0">
              <a:buNone/>
              <a:defRPr sz="360"/>
            </a:lvl8pPr>
            <a:lvl9pPr marL="1317102" indent="0">
              <a:buNone/>
              <a:defRPr sz="360"/>
            </a:lvl9pPr>
          </a:lstStyle>
          <a:p>
            <a:pPr lvl="0"/>
            <a:r>
              <a:rPr lang="en-US" dirty="0"/>
              <a:t>Office Name / Location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3803BE-977A-1F6B-846E-A6EB99384CE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6087" y="3452207"/>
            <a:ext cx="1160299" cy="3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22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oker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F9F621A-6A94-A8A2-F589-64F426A9D990}"/>
              </a:ext>
            </a:extLst>
          </p:cNvPr>
          <p:cNvSpPr/>
          <p:nvPr userDrawn="1"/>
        </p:nvSpPr>
        <p:spPr>
          <a:xfrm>
            <a:off x="0" y="0"/>
            <a:ext cx="3292475" cy="411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A7E7B7-1F06-556E-BE2D-79FE4D9DD444}"/>
              </a:ext>
            </a:extLst>
          </p:cNvPr>
          <p:cNvSpPr/>
          <p:nvPr userDrawn="1"/>
        </p:nvSpPr>
        <p:spPr>
          <a:xfrm>
            <a:off x="414924" y="518556"/>
            <a:ext cx="2462625" cy="284216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9D0F9A-4C27-F8D3-36A4-08AB666EDC4F}"/>
              </a:ext>
            </a:extLst>
          </p:cNvPr>
          <p:cNvSpPr txBox="1"/>
          <p:nvPr userDrawn="1"/>
        </p:nvSpPr>
        <p:spPr>
          <a:xfrm>
            <a:off x="56406" y="3899356"/>
            <a:ext cx="31796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rPr>
              <a:t>Based on full year 2025 total REMAX commissions and birthday. Must be under 30 years old as of year-end 2025. Qualifying agents in Ontario-Atlantic and Western Canada Regions only. ©2026 RE/MAX, LLC. Each Office Independently Owned and Operated. 25_867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94D3176-E106-6E37-CC6A-614C7EC0DA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77154" y="412209"/>
            <a:ext cx="1538166" cy="11378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BDA6D87-5F61-7929-E23F-97A8AEEEF5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30512" r="82486"/>
          <a:stretch>
            <a:fillRect/>
          </a:stretch>
        </p:blipFill>
        <p:spPr>
          <a:xfrm>
            <a:off x="2723215" y="2523505"/>
            <a:ext cx="308668" cy="122466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3F4E55E-BFBD-799B-B557-05FA30D96C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30512" r="82486"/>
          <a:stretch>
            <a:fillRect/>
          </a:stretch>
        </p:blipFill>
        <p:spPr>
          <a:xfrm>
            <a:off x="259878" y="236906"/>
            <a:ext cx="308668" cy="1224665"/>
          </a:xfrm>
          <a:prstGeom prst="rect">
            <a:avLst/>
          </a:prstGeom>
        </p:spPr>
      </p:pic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4B329415-2320-FFCD-6CF9-BC6860BAEE79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1291414" y="2440811"/>
            <a:ext cx="709641" cy="844683"/>
          </a:xfrm>
        </p:spPr>
        <p:txBody>
          <a:bodyPr anchor="t"/>
          <a:lstStyle>
            <a:lvl1pPr marL="0" indent="0">
              <a:buNone/>
              <a:defRPr sz="1152">
                <a:solidFill>
                  <a:schemeClr val="tx1"/>
                </a:solidFill>
              </a:defRPr>
            </a:lvl1pPr>
            <a:lvl2pPr marL="164638" indent="0">
              <a:buNone/>
              <a:defRPr sz="1008"/>
            </a:lvl2pPr>
            <a:lvl3pPr marL="329275" indent="0">
              <a:buNone/>
              <a:defRPr sz="864"/>
            </a:lvl3pPr>
            <a:lvl4pPr marL="493913" indent="0">
              <a:buNone/>
              <a:defRPr sz="720"/>
            </a:lvl4pPr>
            <a:lvl5pPr marL="658551" indent="0">
              <a:buNone/>
              <a:defRPr sz="720"/>
            </a:lvl5pPr>
            <a:lvl6pPr marL="823189" indent="0">
              <a:buNone/>
              <a:defRPr sz="720"/>
            </a:lvl6pPr>
            <a:lvl7pPr marL="987826" indent="0">
              <a:buNone/>
              <a:defRPr sz="720"/>
            </a:lvl7pPr>
            <a:lvl8pPr marL="1152464" indent="0">
              <a:buNone/>
              <a:defRPr sz="720"/>
            </a:lvl8pPr>
            <a:lvl9pPr marL="1317102" indent="0">
              <a:buNone/>
              <a:defRPr sz="720"/>
            </a:lvl9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A2EEF3-8BFB-364D-4ACB-81EEB020867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66087" y="3452207"/>
            <a:ext cx="1160298" cy="3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301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43" y="1025844"/>
            <a:ext cx="2839760" cy="1711642"/>
          </a:xfrm>
        </p:spPr>
        <p:txBody>
          <a:bodyPr anchor="b"/>
          <a:lstStyle>
            <a:lvl1pPr>
              <a:defRPr sz="216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643" y="2753679"/>
            <a:ext cx="2839760" cy="900112"/>
          </a:xfrm>
        </p:spPr>
        <p:txBody>
          <a:bodyPr/>
          <a:lstStyle>
            <a:lvl1pPr marL="0" indent="0">
              <a:buNone/>
              <a:defRPr sz="864">
                <a:solidFill>
                  <a:schemeClr val="tx1">
                    <a:tint val="82000"/>
                  </a:schemeClr>
                </a:solidFill>
              </a:defRPr>
            </a:lvl1pPr>
            <a:lvl2pPr marL="164638" indent="0">
              <a:buNone/>
              <a:defRPr sz="720">
                <a:solidFill>
                  <a:schemeClr val="tx1">
                    <a:tint val="82000"/>
                  </a:schemeClr>
                </a:solidFill>
              </a:defRPr>
            </a:lvl2pPr>
            <a:lvl3pPr marL="329275" indent="0">
              <a:buNone/>
              <a:defRPr sz="648">
                <a:solidFill>
                  <a:schemeClr val="tx1">
                    <a:tint val="82000"/>
                  </a:schemeClr>
                </a:solidFill>
              </a:defRPr>
            </a:lvl3pPr>
            <a:lvl4pPr marL="493913" indent="0">
              <a:buNone/>
              <a:defRPr sz="576">
                <a:solidFill>
                  <a:schemeClr val="tx1">
                    <a:tint val="82000"/>
                  </a:schemeClr>
                </a:solidFill>
              </a:defRPr>
            </a:lvl4pPr>
            <a:lvl5pPr marL="658551" indent="0">
              <a:buNone/>
              <a:defRPr sz="576">
                <a:solidFill>
                  <a:schemeClr val="tx1">
                    <a:tint val="82000"/>
                  </a:schemeClr>
                </a:solidFill>
              </a:defRPr>
            </a:lvl5pPr>
            <a:lvl6pPr marL="823189" indent="0">
              <a:buNone/>
              <a:defRPr sz="576">
                <a:solidFill>
                  <a:schemeClr val="tx1">
                    <a:tint val="82000"/>
                  </a:schemeClr>
                </a:solidFill>
              </a:defRPr>
            </a:lvl6pPr>
            <a:lvl7pPr marL="987826" indent="0">
              <a:buNone/>
              <a:defRPr sz="576">
                <a:solidFill>
                  <a:schemeClr val="tx1">
                    <a:tint val="82000"/>
                  </a:schemeClr>
                </a:solidFill>
              </a:defRPr>
            </a:lvl7pPr>
            <a:lvl8pPr marL="1152464" indent="0">
              <a:buNone/>
              <a:defRPr sz="576">
                <a:solidFill>
                  <a:schemeClr val="tx1">
                    <a:tint val="82000"/>
                  </a:schemeClr>
                </a:solidFill>
              </a:defRPr>
            </a:lvl8pPr>
            <a:lvl9pPr marL="1317102" indent="0">
              <a:buNone/>
              <a:defRPr sz="576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3EE6-C2AD-4145-A97B-5BE635F9D43B}" type="datetimeFigureOut">
              <a:rPr lang="en-US" smtClean="0"/>
              <a:t>2/26/26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96B3-D0D8-004D-8CC7-F8E038079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14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58" y="1095375"/>
            <a:ext cx="1399302" cy="26108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815" y="1095375"/>
            <a:ext cx="1399302" cy="26108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3EE6-C2AD-4145-A97B-5BE635F9D43B}" type="datetimeFigureOut">
              <a:rPr lang="en-US" smtClean="0"/>
              <a:t>2/26/26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96B3-D0D8-004D-8CC7-F8E038079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616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86" y="219076"/>
            <a:ext cx="2839760" cy="7953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87" y="1008698"/>
            <a:ext cx="1392871" cy="494347"/>
          </a:xfrm>
        </p:spPr>
        <p:txBody>
          <a:bodyPr anchor="b"/>
          <a:lstStyle>
            <a:lvl1pPr marL="0" indent="0">
              <a:buNone/>
              <a:defRPr sz="864" b="1"/>
            </a:lvl1pPr>
            <a:lvl2pPr marL="164638" indent="0">
              <a:buNone/>
              <a:defRPr sz="720" b="1"/>
            </a:lvl2pPr>
            <a:lvl3pPr marL="329275" indent="0">
              <a:buNone/>
              <a:defRPr sz="648" b="1"/>
            </a:lvl3pPr>
            <a:lvl4pPr marL="493913" indent="0">
              <a:buNone/>
              <a:defRPr sz="576" b="1"/>
            </a:lvl4pPr>
            <a:lvl5pPr marL="658551" indent="0">
              <a:buNone/>
              <a:defRPr sz="576" b="1"/>
            </a:lvl5pPr>
            <a:lvl6pPr marL="823189" indent="0">
              <a:buNone/>
              <a:defRPr sz="576" b="1"/>
            </a:lvl6pPr>
            <a:lvl7pPr marL="987826" indent="0">
              <a:buNone/>
              <a:defRPr sz="576" b="1"/>
            </a:lvl7pPr>
            <a:lvl8pPr marL="1152464" indent="0">
              <a:buNone/>
              <a:defRPr sz="576" b="1"/>
            </a:lvl8pPr>
            <a:lvl9pPr marL="1317102" indent="0">
              <a:buNone/>
              <a:defRPr sz="5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87" y="1503045"/>
            <a:ext cx="1392871" cy="22107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816" y="1008698"/>
            <a:ext cx="1399731" cy="494347"/>
          </a:xfrm>
        </p:spPr>
        <p:txBody>
          <a:bodyPr anchor="b"/>
          <a:lstStyle>
            <a:lvl1pPr marL="0" indent="0">
              <a:buNone/>
              <a:defRPr sz="864" b="1"/>
            </a:lvl1pPr>
            <a:lvl2pPr marL="164638" indent="0">
              <a:buNone/>
              <a:defRPr sz="720" b="1"/>
            </a:lvl2pPr>
            <a:lvl3pPr marL="329275" indent="0">
              <a:buNone/>
              <a:defRPr sz="648" b="1"/>
            </a:lvl3pPr>
            <a:lvl4pPr marL="493913" indent="0">
              <a:buNone/>
              <a:defRPr sz="576" b="1"/>
            </a:lvl4pPr>
            <a:lvl5pPr marL="658551" indent="0">
              <a:buNone/>
              <a:defRPr sz="576" b="1"/>
            </a:lvl5pPr>
            <a:lvl6pPr marL="823189" indent="0">
              <a:buNone/>
              <a:defRPr sz="576" b="1"/>
            </a:lvl6pPr>
            <a:lvl7pPr marL="987826" indent="0">
              <a:buNone/>
              <a:defRPr sz="576" b="1"/>
            </a:lvl7pPr>
            <a:lvl8pPr marL="1152464" indent="0">
              <a:buNone/>
              <a:defRPr sz="576" b="1"/>
            </a:lvl8pPr>
            <a:lvl9pPr marL="1317102" indent="0">
              <a:buNone/>
              <a:defRPr sz="5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816" y="1503045"/>
            <a:ext cx="1399731" cy="22107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3EE6-C2AD-4145-A97B-5BE635F9D43B}" type="datetimeFigureOut">
              <a:rPr lang="en-US" smtClean="0"/>
              <a:t>2/26/26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96B3-D0D8-004D-8CC7-F8E038079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48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3EE6-C2AD-4145-A97B-5BE635F9D43B}" type="datetimeFigureOut">
              <a:rPr lang="en-US" smtClean="0"/>
              <a:t>2/26/26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96B3-D0D8-004D-8CC7-F8E038079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078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3EE6-C2AD-4145-A97B-5BE635F9D43B}" type="datetimeFigureOut">
              <a:rPr lang="en-US" smtClean="0"/>
              <a:t>2/26/26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96B3-D0D8-004D-8CC7-F8E038079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98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86" y="274320"/>
            <a:ext cx="1061909" cy="960120"/>
          </a:xfrm>
        </p:spPr>
        <p:txBody>
          <a:bodyPr anchor="b"/>
          <a:lstStyle>
            <a:lvl1pPr>
              <a:defRPr sz="11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731" y="592456"/>
            <a:ext cx="1666815" cy="2924175"/>
          </a:xfrm>
        </p:spPr>
        <p:txBody>
          <a:bodyPr/>
          <a:lstStyle>
            <a:lvl1pPr>
              <a:defRPr sz="1152"/>
            </a:lvl1pPr>
            <a:lvl2pPr>
              <a:defRPr sz="1008"/>
            </a:lvl2pPr>
            <a:lvl3pPr>
              <a:defRPr sz="864"/>
            </a:lvl3pPr>
            <a:lvl4pPr>
              <a:defRPr sz="720"/>
            </a:lvl4pPr>
            <a:lvl5pPr>
              <a:defRPr sz="720"/>
            </a:lvl5pPr>
            <a:lvl6pPr>
              <a:defRPr sz="720"/>
            </a:lvl6pPr>
            <a:lvl7pPr>
              <a:defRPr sz="720"/>
            </a:lvl7pPr>
            <a:lvl8pPr>
              <a:defRPr sz="720"/>
            </a:lvl8pPr>
            <a:lvl9pPr>
              <a:defRPr sz="7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86" y="1234440"/>
            <a:ext cx="1061909" cy="2286953"/>
          </a:xfrm>
        </p:spPr>
        <p:txBody>
          <a:bodyPr/>
          <a:lstStyle>
            <a:lvl1pPr marL="0" indent="0">
              <a:buNone/>
              <a:defRPr sz="576"/>
            </a:lvl1pPr>
            <a:lvl2pPr marL="164638" indent="0">
              <a:buNone/>
              <a:defRPr sz="504"/>
            </a:lvl2pPr>
            <a:lvl3pPr marL="329275" indent="0">
              <a:buNone/>
              <a:defRPr sz="432"/>
            </a:lvl3pPr>
            <a:lvl4pPr marL="493913" indent="0">
              <a:buNone/>
              <a:defRPr sz="360"/>
            </a:lvl4pPr>
            <a:lvl5pPr marL="658551" indent="0">
              <a:buNone/>
              <a:defRPr sz="360"/>
            </a:lvl5pPr>
            <a:lvl6pPr marL="823189" indent="0">
              <a:buNone/>
              <a:defRPr sz="360"/>
            </a:lvl6pPr>
            <a:lvl7pPr marL="987826" indent="0">
              <a:buNone/>
              <a:defRPr sz="360"/>
            </a:lvl7pPr>
            <a:lvl8pPr marL="1152464" indent="0">
              <a:buNone/>
              <a:defRPr sz="360"/>
            </a:lvl8pPr>
            <a:lvl9pPr marL="1317102" indent="0">
              <a:buNone/>
              <a:defRPr sz="3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3EE6-C2AD-4145-A97B-5BE635F9D43B}" type="datetimeFigureOut">
              <a:rPr lang="en-US" smtClean="0"/>
              <a:t>2/26/26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96B3-D0D8-004D-8CC7-F8E038079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77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58" y="219076"/>
            <a:ext cx="2839760" cy="795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58" y="1095375"/>
            <a:ext cx="2839760" cy="2610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58" y="3813811"/>
            <a:ext cx="740807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343EE6-C2AD-4145-A97B-5BE635F9D43B}" type="datetimeFigureOut">
              <a:rPr lang="en-US" smtClean="0"/>
              <a:t>2/26/26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633" y="3813811"/>
            <a:ext cx="111121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5310" y="3813811"/>
            <a:ext cx="740807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A696B3-D0D8-004D-8CC7-F8E038079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8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329275" rtl="0" eaLnBrk="1" latinLnBrk="0" hangingPunct="1">
        <a:lnSpc>
          <a:spcPct val="90000"/>
        </a:lnSpc>
        <a:spcBef>
          <a:spcPct val="0"/>
        </a:spcBef>
        <a:buNone/>
        <a:defRPr sz="1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319" indent="-82319" algn="l" defTabSz="329275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008" kern="1200">
          <a:solidFill>
            <a:schemeClr val="tx1"/>
          </a:solidFill>
          <a:latin typeface="+mn-lt"/>
          <a:ea typeface="+mn-ea"/>
          <a:cs typeface="+mn-cs"/>
        </a:defRPr>
      </a:lvl1pPr>
      <a:lvl2pPr marL="246957" indent="-82319" algn="l" defTabSz="329275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2pPr>
      <a:lvl3pPr marL="411594" indent="-82319" algn="l" defTabSz="329275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576232" indent="-82319" algn="l" defTabSz="329275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4pPr>
      <a:lvl5pPr marL="740870" indent="-82319" algn="l" defTabSz="329275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5pPr>
      <a:lvl6pPr marL="905507" indent="-82319" algn="l" defTabSz="329275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6pPr>
      <a:lvl7pPr marL="1070145" indent="-82319" algn="l" defTabSz="329275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7pPr>
      <a:lvl8pPr marL="1234783" indent="-82319" algn="l" defTabSz="329275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8pPr>
      <a:lvl9pPr marL="1399421" indent="-82319" algn="l" defTabSz="329275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1pPr>
      <a:lvl2pPr marL="164638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2pPr>
      <a:lvl3pPr marL="329275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3pPr>
      <a:lvl4pPr marL="493913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4pPr>
      <a:lvl5pPr marL="658551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5pPr>
      <a:lvl6pPr marL="823189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6pPr>
      <a:lvl7pPr marL="987826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7pPr>
      <a:lvl8pPr marL="1152464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8pPr>
      <a:lvl9pPr marL="1317102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BF5E4F3-993E-B60E-FE2E-9E61DE521DBE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366B71-5DA1-929A-263F-AAA7F5EB7AF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4287D6-3480-4437-80BD-FD5E6B299D5F}"/>
              </a:ext>
            </a:extLst>
          </p:cNvPr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0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88A253F-D398-E9D3-282C-C3C4C06E8151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C8DD6E-58B8-D945-C1C9-6A85393CD48A}"/>
              </a:ext>
            </a:extLst>
          </p:cNvPr>
          <p:cNvSpPr txBox="1"/>
          <p:nvPr/>
        </p:nvSpPr>
        <p:spPr>
          <a:xfrm>
            <a:off x="512764" y="1542078"/>
            <a:ext cx="226694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accent2"/>
                </a:solidFill>
                <a:latin typeface="Montserrat" panose="02000505000000020004" pitchFamily="2" charset="77"/>
              </a:rPr>
              <a:t>Congratulations to </a:t>
            </a:r>
            <a:br>
              <a:rPr lang="en-US" sz="1000" b="1" dirty="0">
                <a:solidFill>
                  <a:schemeClr val="accent2"/>
                </a:solidFill>
                <a:latin typeface="Montserrat" panose="02000505000000020004" pitchFamily="2" charset="77"/>
              </a:rPr>
            </a:br>
            <a:r>
              <a:rPr lang="en-US" sz="1000" b="1" dirty="0">
                <a:solidFill>
                  <a:schemeClr val="accent2"/>
                </a:solidFill>
                <a:latin typeface="Montserrat" panose="02000505000000020004" pitchFamily="2" charset="77"/>
              </a:rPr>
              <a:t>[Agent Name] </a:t>
            </a:r>
            <a:br>
              <a:rPr lang="en-US" sz="1000" b="1" dirty="0">
                <a:solidFill>
                  <a:schemeClr val="accent2"/>
                </a:solidFill>
                <a:latin typeface="Montserrat" panose="02000505000000020004" pitchFamily="2" charset="77"/>
              </a:rPr>
            </a:br>
            <a:r>
              <a:rPr lang="en-US" sz="900" dirty="0">
                <a:latin typeface="Montserrat" panose="02000505000000020004" pitchFamily="2" charset="77"/>
              </a:rPr>
              <a:t>for being recognized by </a:t>
            </a:r>
            <a:br>
              <a:rPr lang="en-US" sz="900" dirty="0">
                <a:latin typeface="Montserrat" panose="02000505000000020004" pitchFamily="2" charset="77"/>
              </a:rPr>
            </a:br>
            <a:r>
              <a:rPr lang="en-US" sz="900" dirty="0">
                <a:latin typeface="Montserrat" panose="02000505000000020004" pitchFamily="2" charset="77"/>
              </a:rPr>
              <a:t>REMAX Canada as a </a:t>
            </a:r>
            <a:br>
              <a:rPr lang="en-US" sz="900" dirty="0">
                <a:latin typeface="Montserrat" panose="02000505000000020004" pitchFamily="2" charset="77"/>
              </a:rPr>
            </a:br>
            <a:r>
              <a:rPr lang="en-US" sz="900" dirty="0">
                <a:latin typeface="Montserrat" panose="02000505000000020004" pitchFamily="2" charset="77"/>
              </a:rPr>
              <a:t>Top 30 Agent Under 30.</a:t>
            </a:r>
            <a:endParaRPr lang="en-US" sz="900" i="0" dirty="0">
              <a:solidFill>
                <a:schemeClr val="tx1"/>
              </a:solidFill>
              <a:latin typeface="Montserrat" panose="0200050500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09785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MAX Colors 2025">
      <a:dk1>
        <a:srgbClr val="000000"/>
      </a:dk1>
      <a:lt1>
        <a:srgbClr val="FFFFFF"/>
      </a:lt1>
      <a:dk2>
        <a:srgbClr val="000E34"/>
      </a:dk2>
      <a:lt2>
        <a:srgbClr val="FFFFFF"/>
      </a:lt2>
      <a:accent1>
        <a:srgbClr val="FF1200"/>
      </a:accent1>
      <a:accent2>
        <a:srgbClr val="0043FF"/>
      </a:accent2>
      <a:accent3>
        <a:srgbClr val="000E34"/>
      </a:accent3>
      <a:accent4>
        <a:srgbClr val="FFFFFF"/>
      </a:accent4>
      <a:accent5>
        <a:srgbClr val="660000"/>
      </a:accent5>
      <a:accent6>
        <a:srgbClr val="F7F5EE"/>
      </a:accent6>
      <a:hlink>
        <a:srgbClr val="0043FF"/>
      </a:hlink>
      <a:folHlink>
        <a:srgbClr val="0043FF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BE4D02EE236E4FB3356009FCC8FA3E" ma:contentTypeVersion="14" ma:contentTypeDescription="Create a new document." ma:contentTypeScope="" ma:versionID="6a83c47f54d3aa9c4a225ba1c96c0f34">
  <xsd:schema xmlns:xsd="http://www.w3.org/2001/XMLSchema" xmlns:xs="http://www.w3.org/2001/XMLSchema" xmlns:p="http://schemas.microsoft.com/office/2006/metadata/properties" xmlns:ns2="946ad683-53cb-46c1-8982-dfa46c3f446d" xmlns:ns3="03aeff3b-0d1c-4b7b-8f7b-8f0fc5eda02e" targetNamespace="http://schemas.microsoft.com/office/2006/metadata/properties" ma:root="true" ma:fieldsID="10e27c2d9e46114aeb57afe7e644ec8a" ns2:_="" ns3:_="">
    <xsd:import namespace="946ad683-53cb-46c1-8982-dfa46c3f446d"/>
    <xsd:import namespace="03aeff3b-0d1c-4b7b-8f7b-8f0fc5eda0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6ad683-53cb-46c1-8982-dfa46c3f44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bb447bb2-6a8d-4126-bc9d-6a44a9cb4e1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0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aeff3b-0d1c-4b7b-8f7b-8f0fc5eda02e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2cd9f7e8-fc58-4c80-982c-35c4239750ae}" ma:internalName="TaxCatchAll" ma:showField="CatchAllData" ma:web="03aeff3b-0d1c-4b7b-8f7b-8f0fc5eda0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46ad683-53cb-46c1-8982-dfa46c3f446d">
      <Terms xmlns="http://schemas.microsoft.com/office/infopath/2007/PartnerControls"/>
    </lcf76f155ced4ddcb4097134ff3c332f>
    <TaxCatchAll xmlns="03aeff3b-0d1c-4b7b-8f7b-8f0fc5eda02e" xsi:nil="true"/>
  </documentManagement>
</p:properties>
</file>

<file path=customXml/itemProps1.xml><?xml version="1.0" encoding="utf-8"?>
<ds:datastoreItem xmlns:ds="http://schemas.openxmlformats.org/officeDocument/2006/customXml" ds:itemID="{65B1AF35-1E55-480E-A487-ABD5715E6C7D}"/>
</file>

<file path=customXml/itemProps2.xml><?xml version="1.0" encoding="utf-8"?>
<ds:datastoreItem xmlns:ds="http://schemas.openxmlformats.org/officeDocument/2006/customXml" ds:itemID="{C71FF8F8-5963-446D-A4BF-3BBE6BD9A0A7}"/>
</file>

<file path=customXml/itemProps3.xml><?xml version="1.0" encoding="utf-8"?>
<ds:datastoreItem xmlns:ds="http://schemas.openxmlformats.org/officeDocument/2006/customXml" ds:itemID="{B4A07773-0CD1-4A8A-B084-673F44EBAB8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24</Words>
  <Application>Microsoft Macintosh PowerPoint</Application>
  <PresentationFormat>Custom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Montserrat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Williamson, Lindsey</dc:creator>
  <cp:lastModifiedBy>Williamson, Lindsey</cp:lastModifiedBy>
  <cp:revision>6</cp:revision>
  <dcterms:created xsi:type="dcterms:W3CDTF">2026-02-25T20:21:15Z</dcterms:created>
  <dcterms:modified xsi:type="dcterms:W3CDTF">2026-02-26T15:54:49Z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0x010100A8BE4D02EE236E4FB3356009FCC8FA3E</vt:lpwstr>
  </property>
</Properties>
</file>